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1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01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70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26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44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60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30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515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8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18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87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39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01ECB-AC02-4A9B-826C-EC5949E9EDFD}" type="datetimeFigureOut">
              <a:rPr lang="en-CA" smtClean="0"/>
              <a:t>21-05-13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9859C-095D-4A36-B4E8-8F2EBBE4E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53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247650"/>
            <a:ext cx="8686800" cy="6324600"/>
            <a:chOff x="762" y="729"/>
            <a:chExt cx="14302" cy="1077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762" y="729"/>
              <a:ext cx="14302" cy="107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en-CA" sz="240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09" y="1089"/>
              <a:ext cx="13608" cy="10056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 w="6350">
              <a:solidFill>
                <a:srgbClr val="C00000"/>
              </a:solidFill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 upright="1">
              <a:noAutofit/>
            </a:bodyPr>
            <a:lstStyle/>
            <a:p>
              <a:endParaRPr lang="en-CA" sz="2400" dirty="0"/>
            </a:p>
          </p:txBody>
        </p:sp>
      </p:grp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16" y="477024"/>
            <a:ext cx="8246047" cy="140258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3817" y="2049208"/>
            <a:ext cx="8246046" cy="958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5400" b="1" dirty="0">
                <a:solidFill>
                  <a:srgbClr val="C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 of Completion</a:t>
            </a:r>
            <a:endParaRPr lang="en-CA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2832" y="3160464"/>
            <a:ext cx="5970699" cy="1069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6000" u="sng" dirty="0" smtClean="0">
                <a:latin typeface="Edwardian Script ITC" panose="030303020407070D08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Name Goes Here     </a:t>
            </a:r>
            <a:endParaRPr lang="en-CA" sz="6000" dirty="0">
              <a:latin typeface="Edwardian Script ITC" panose="030303020407070D08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2174" y="4178880"/>
            <a:ext cx="1699654" cy="48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24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 Year</a:t>
            </a: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086" y="5216557"/>
            <a:ext cx="3127828" cy="8988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985" y="5166229"/>
            <a:ext cx="1000553" cy="10368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587"/>
          <a:stretch/>
        </p:blipFill>
        <p:spPr>
          <a:xfrm>
            <a:off x="760974" y="5507304"/>
            <a:ext cx="1645455" cy="69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9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B.</dc:creator>
  <cp:lastModifiedBy>General Reviewer Fischer</cp:lastModifiedBy>
  <cp:revision>16</cp:revision>
  <cp:lastPrinted>2016-05-26T22:49:26Z</cp:lastPrinted>
  <dcterms:created xsi:type="dcterms:W3CDTF">2016-05-26T21:51:02Z</dcterms:created>
  <dcterms:modified xsi:type="dcterms:W3CDTF">2021-05-13T16:03:36Z</dcterms:modified>
</cp:coreProperties>
</file>